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11/12/2019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10698163" cy="151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52881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επιχείρηση………………………………… που εδρεύει στην περιφέρεια …………………….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……………………………  € εκ των οποίων η δημόσια δαπάνη ανέρχεται σε ……………………………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260</Words>
  <Application>Microsoft Office PowerPoint</Application>
  <PresentationFormat>Προσαρμογή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ΕΦΕΠΑΕ</cp:lastModifiedBy>
  <cp:revision>50</cp:revision>
  <cp:lastPrinted>2019-12-05T14:31:53Z</cp:lastPrinted>
  <dcterms:created xsi:type="dcterms:W3CDTF">2018-02-13T12:16:57Z</dcterms:created>
  <dcterms:modified xsi:type="dcterms:W3CDTF">2019-12-11T09:50:52Z</dcterms:modified>
</cp:coreProperties>
</file>